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1" r:id="rId1"/>
    <p:sldMasterId id="2147483658" r:id="rId2"/>
  </p:sldMasterIdLst>
  <p:notesMasterIdLst>
    <p:notesMasterId r:id="rId6"/>
  </p:notesMasterIdLst>
  <p:handoutMasterIdLst>
    <p:handoutMasterId r:id="rId7"/>
  </p:handoutMasterIdLst>
  <p:sldIdLst>
    <p:sldId id="271" r:id="rId3"/>
    <p:sldId id="272" r:id="rId4"/>
    <p:sldId id="257" r:id="rId5"/>
  </p:sldIdLst>
  <p:sldSz cx="96012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. Cronen" initials="EC" lastIdx="1" clrIdx="0">
    <p:extLst>
      <p:ext uri="{19B8F6BF-5375-455C-9EA6-DF929625EA0E}">
        <p15:presenceInfo xmlns:p15="http://schemas.microsoft.com/office/powerpoint/2012/main" userId="Elizabeth M. Cro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00"/>
    <a:srgbClr val="605F67"/>
    <a:srgbClr val="7F7D66"/>
    <a:srgbClr val="F8F200"/>
    <a:srgbClr val="EEE8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 autoAdjust="0"/>
    <p:restoredTop sz="87924" autoAdjust="0"/>
  </p:normalViewPr>
  <p:slideViewPr>
    <p:cSldViewPr snapToGrid="0" snapToObjects="1">
      <p:cViewPr varScale="1">
        <p:scale>
          <a:sx n="101" d="100"/>
          <a:sy n="101" d="100"/>
        </p:scale>
        <p:origin x="1668" y="78"/>
      </p:cViewPr>
      <p:guideLst>
        <p:guide orient="horz" pos="2160"/>
        <p:guide pos="288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4439-7F3D-3E4C-9E1C-2D048B5A832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1863-BA60-F34D-8DFE-3EAC93FD82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2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967F59-E8DB-4172-BF23-7BFEB571AB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96913"/>
            <a:ext cx="4879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56E835-B724-4447-AC2E-8C1D9FC40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4508" y="2"/>
            <a:ext cx="8786692" cy="6857999"/>
          </a:xfrm>
          <a:prstGeom prst="rect">
            <a:avLst/>
          </a:prstGeom>
          <a:solidFill>
            <a:srgbClr val="F2E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r="24117"/>
          <a:stretch/>
        </p:blipFill>
        <p:spPr>
          <a:xfrm>
            <a:off x="0" y="0"/>
            <a:ext cx="722299" cy="6858000"/>
          </a:xfrm>
          <a:prstGeom prst="rect">
            <a:avLst/>
          </a:prstGeom>
        </p:spPr>
      </p:pic>
      <p:pic>
        <p:nvPicPr>
          <p:cNvPr id="8" name="Picture 7" descr="OHIM_logo_CEN_foryellow_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22" y="3903489"/>
            <a:ext cx="3280447" cy="2517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8" y="5885536"/>
            <a:ext cx="1512313" cy="5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9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9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8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2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73055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2" y="1435103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9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43"/>
            <a:ext cx="216027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43"/>
            <a:ext cx="632079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14508" y="17617"/>
            <a:ext cx="8786692" cy="1298604"/>
          </a:xfrm>
          <a:prstGeom prst="rect">
            <a:avLst/>
          </a:prstGeom>
          <a:solidFill>
            <a:srgbClr val="F2E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r="24117"/>
          <a:stretch/>
        </p:blipFill>
        <p:spPr>
          <a:xfrm>
            <a:off x="0" y="0"/>
            <a:ext cx="7222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5550" y="1853739"/>
            <a:ext cx="7652319" cy="4472246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content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1" y="256246"/>
            <a:ext cx="1376387" cy="88030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078168" y="6501802"/>
            <a:ext cx="46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74A7DA-AB3D-AD49-B52C-F220711FD7D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87" y="138268"/>
            <a:ext cx="6392487" cy="1057302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14508" y="-2"/>
            <a:ext cx="8786692" cy="6858002"/>
          </a:xfrm>
          <a:prstGeom prst="rect">
            <a:avLst/>
          </a:prstGeom>
          <a:solidFill>
            <a:srgbClr val="F2E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r="24117"/>
          <a:stretch/>
        </p:blipFill>
        <p:spPr>
          <a:xfrm>
            <a:off x="0" y="0"/>
            <a:ext cx="722299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65" y="241824"/>
            <a:ext cx="850191" cy="8501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078168" y="6501802"/>
            <a:ext cx="46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74A7DA-AB3D-AD49-B52C-F220711FD7D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t="8860" r="17466" b="49438"/>
          <a:stretch/>
        </p:blipFill>
        <p:spPr>
          <a:xfrm>
            <a:off x="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3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6791" y="880533"/>
            <a:ext cx="7769860" cy="537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986791" y="1600201"/>
            <a:ext cx="77698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algn="l">
              <a:spcAft>
                <a:spcPts val="600"/>
              </a:spcAft>
              <a:buFont typeface="Arial"/>
              <a:buChar char="•"/>
              <a:defRPr sz="2800"/>
            </a:lvl1pPr>
            <a:lvl2pPr algn="l">
              <a:buFont typeface="Arial"/>
              <a:buChar char="•"/>
              <a:defRPr>
                <a:solidFill>
                  <a:srgbClr val="7F7D66"/>
                </a:solidFill>
              </a:defRPr>
            </a:lvl2pPr>
            <a:lvl3pPr algn="l">
              <a:buFont typeface="Arial"/>
              <a:buChar char="•"/>
              <a:defRPr>
                <a:solidFill>
                  <a:srgbClr val="7F7D66"/>
                </a:solidFill>
              </a:defRPr>
            </a:lvl3pPr>
            <a:lvl4pPr algn="l">
              <a:buFont typeface="Lucida Grande"/>
              <a:buChar char="–"/>
              <a:defRPr>
                <a:solidFill>
                  <a:srgbClr val="7F7D66"/>
                </a:solidFill>
              </a:defRPr>
            </a:lvl4pPr>
            <a:lvl5pPr algn="l">
              <a:buFont typeface="Arial"/>
              <a:buChar char="•"/>
              <a:defRPr>
                <a:solidFill>
                  <a:srgbClr val="7F7D66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30"/>
            <a:ext cx="81610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5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5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5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2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21FD-E4B6-6C4B-BA09-CDCDEE5DAB25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164F-AF71-F344-A1DA-E8A3BCD9E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1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3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077C-067F-5A47-B2AA-D9470A8DD802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3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F8CC-AFFD-694E-AA2B-0C16C2475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76748" y="1507407"/>
            <a:ext cx="8750710" cy="411372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5, 2019: Released on ORPIN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19, 2019: Deadline for vendors to submit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3, 2019: Deadline for the Marketplace to post answers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31, 2019: Submission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RFI responses; RFI closes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SBM Technology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Consumer Assistance Center RFI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16078" y="1498497"/>
            <a:ext cx="8691716" cy="51521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responses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results at the following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meeting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discussion and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required artifacts 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 development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post-switch estimates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Impacted business processes, organizational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and cost analyses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03487" y="397746"/>
            <a:ext cx="6392487" cy="5189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teps after RFI closes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9257" y="1557591"/>
            <a:ext cx="8412843" cy="5405184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CIO office (OSCIO)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Gate requirements emphasize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thoroughness and detail. Some examples:</a:t>
            </a:r>
          </a:p>
          <a:p>
            <a:pPr marL="800100" lvl="2" indent="-40005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case, including justification, alternatives, and initial budget analyses (most immediate next step)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 as it develops: from high-level through detailed, including transition and contingencies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Verifies of approval of other oversight entities: ESO, DAS Procurement Services, DOJ, others as applicable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of vendors for independent quality assurance</a:t>
            </a:r>
          </a:p>
          <a:p>
            <a:pPr marL="1200150" lvl="3" indent="-3429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</a:p>
          <a:p>
            <a:pPr marL="1200150" lvl="3" indent="-342900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project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76422" y="373742"/>
            <a:ext cx="6392487" cy="6785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FYI: Stage Gate Requirements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ular slide dec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E9E38B1B06842BD73C4A2838E8BFC" ma:contentTypeVersion="7" ma:contentTypeDescription="Create a new document." ma:contentTypeScope="" ma:versionID="df8b0abb138420852898c435e804fe9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b7ac5bf2ff49e3fbbcfcde9194a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091881-BCDB-4EDE-B49E-AC703603ACA0}"/>
</file>

<file path=customXml/itemProps2.xml><?xml version="1.0" encoding="utf-8"?>
<ds:datastoreItem xmlns:ds="http://schemas.openxmlformats.org/officeDocument/2006/customXml" ds:itemID="{D7282BC3-131D-41ED-96FE-92C10C4D474A}"/>
</file>

<file path=customXml/itemProps3.xml><?xml version="1.0" encoding="utf-8"?>
<ds:datastoreItem xmlns:ds="http://schemas.openxmlformats.org/officeDocument/2006/customXml" ds:itemID="{678BA134-ECC8-4D14-9BB6-EB91FC626736}"/>
</file>

<file path=docProps/app.xml><?xml version="1.0" encoding="utf-8"?>
<Properties xmlns="http://schemas.openxmlformats.org/officeDocument/2006/extended-properties" xmlns:vt="http://schemas.openxmlformats.org/officeDocument/2006/docPropsVTypes">
  <Template>Regular slide deck template</Template>
  <TotalTime>1780</TotalTime>
  <Words>187</Words>
  <Application>Microsoft Office PowerPoint</Application>
  <PresentationFormat>Custom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Lucida Grande</vt:lpstr>
      <vt:lpstr>Regular slide deck template</vt:lpstr>
      <vt:lpstr>Custom Design</vt:lpstr>
      <vt:lpstr>PowerPoint Presentation</vt:lpstr>
      <vt:lpstr>PowerPoint Presentation</vt:lpstr>
      <vt:lpstr>PowerPoint Presentation</vt:lpstr>
    </vt:vector>
  </TitlesOfParts>
  <Company>DCBS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A Garcia</dc:creator>
  <cp:lastModifiedBy>Chiqui Flowers</cp:lastModifiedBy>
  <cp:revision>118</cp:revision>
  <cp:lastPrinted>2017-06-15T17:45:11Z</cp:lastPrinted>
  <dcterms:created xsi:type="dcterms:W3CDTF">2018-05-31T19:52:58Z</dcterms:created>
  <dcterms:modified xsi:type="dcterms:W3CDTF">2019-04-15T21:52:09Z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0x0101008C7E9E38B1B06842BD73C4A2838E8BFC</vt:lpwstr>
  </property>
</Properties>
</file>